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77980-F539-452D-886C-4048D3DC543A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DEB28-4DC4-4FF4-8DD3-2C9D530A00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77980-F539-452D-886C-4048D3DC543A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DEB28-4DC4-4FF4-8DD3-2C9D530A00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77980-F539-452D-886C-4048D3DC543A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DEB28-4DC4-4FF4-8DD3-2C9D530A00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77980-F539-452D-886C-4048D3DC543A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DEB28-4DC4-4FF4-8DD3-2C9D530A00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77980-F539-452D-886C-4048D3DC543A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DEB28-4DC4-4FF4-8DD3-2C9D530A00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77980-F539-452D-886C-4048D3DC543A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DEB28-4DC4-4FF4-8DD3-2C9D530A00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77980-F539-452D-886C-4048D3DC543A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DEB28-4DC4-4FF4-8DD3-2C9D530A00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77980-F539-452D-886C-4048D3DC543A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DEB28-4DC4-4FF4-8DD3-2C9D530A00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77980-F539-452D-886C-4048D3DC543A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DEB28-4DC4-4FF4-8DD3-2C9D530A00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77980-F539-452D-886C-4048D3DC543A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DEB28-4DC4-4FF4-8DD3-2C9D530A00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77980-F539-452D-886C-4048D3DC543A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DEB28-4DC4-4FF4-8DD3-2C9D530A00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477980-F539-452D-886C-4048D3DC543A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DDEB28-4DC4-4FF4-8DD3-2C9D530A001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3459163" y="3086100"/>
          <a:ext cx="2224087" cy="685800"/>
        </p:xfrm>
        <a:graphic>
          <a:graphicData uri="http://schemas.openxmlformats.org/presentationml/2006/ole">
            <p:oleObj spid="_x0000_s1026" name="Объект упаковщика для оболочки" showAsIcon="1" r:id="rId3" imgW="2223360" imgH="685800" progId="Package">
              <p:embed/>
            </p:oleObj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38" name="Object 2"/>
          <p:cNvGraphicFramePr>
            <a:graphicFrameLocks noChangeAspect="1"/>
          </p:cNvGraphicFramePr>
          <p:nvPr/>
        </p:nvGraphicFramePr>
        <p:xfrm>
          <a:off x="3351213" y="3086100"/>
          <a:ext cx="2439987" cy="685800"/>
        </p:xfrm>
        <a:graphic>
          <a:graphicData uri="http://schemas.openxmlformats.org/presentationml/2006/ole">
            <p:oleObj spid="_x0000_s14338" name="Объект упаковщика для оболочки" showAsIcon="1" r:id="rId3" imgW="2439360" imgH="685800" progId="Package">
              <p:embed/>
            </p:oleObj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71481"/>
            <a:ext cx="7772400" cy="5715040"/>
          </a:xfrm>
        </p:spPr>
        <p:txBody>
          <a:bodyPr>
            <a:normAutofit/>
          </a:bodyPr>
          <a:lstStyle/>
          <a:p>
            <a:r>
              <a:rPr lang="en-US" sz="9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 friend’s letter</a:t>
            </a:r>
            <a:endParaRPr lang="ru-RU" sz="9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V="1">
            <a:off x="1371600" y="6857999"/>
            <a:ext cx="6400800" cy="45719"/>
          </a:xfrm>
        </p:spPr>
        <p:txBody>
          <a:bodyPr>
            <a:normAutofit fontScale="25000" lnSpcReduction="20000"/>
          </a:bodyPr>
          <a:lstStyle/>
          <a:p>
            <a:r>
              <a:rPr lang="en-US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71438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Read the statements and say which are true or false.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285860"/>
            <a:ext cx="8858312" cy="557214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You needn't write the date at the end of the letter.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You need to have paragraphs in the letter.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You should avoid using contractions (don't, can't, etc.).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You should use phrasal verbs.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You needn't ask questions in your letter.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Punctuation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important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You need to write your name and surname at the end of the letter.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428760"/>
          </a:xfrm>
        </p:spPr>
        <p:txBody>
          <a:bodyPr>
            <a:normAutofit fontScale="90000"/>
          </a:bodyPr>
          <a:lstStyle/>
          <a:p>
            <a:r>
              <a:rPr lang="en-US" sz="6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Choose the right variant.</a:t>
            </a:r>
            <a:r>
              <a:rPr lang="ru-RU" sz="6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6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6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Greeting: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428868"/>
            <a:ext cx="8229600" cy="3697295"/>
          </a:xfrm>
        </p:spPr>
        <p:txBody>
          <a:bodyPr/>
          <a:lstStyle/>
          <a:p>
            <a:pPr lvl="0">
              <a:buNone/>
            </a:pPr>
            <a:r>
              <a:rPr lang="en-US" sz="4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ru-RU" sz="4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Dear</a:t>
            </a:r>
            <a:r>
              <a:rPr lang="ru-RU" sz="4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Miss</a:t>
            </a:r>
            <a:r>
              <a:rPr lang="ru-RU" sz="4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Mary</a:t>
            </a:r>
            <a:r>
              <a:rPr lang="ru-RU" sz="4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endParaRPr lang="ru-RU" sz="4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US" sz="4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b. </a:t>
            </a:r>
            <a:r>
              <a:rPr lang="ru-RU" sz="4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Dear</a:t>
            </a:r>
            <a:r>
              <a:rPr lang="ru-RU" sz="4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Mary</a:t>
            </a:r>
            <a:r>
              <a:rPr lang="ru-RU" sz="4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endParaRPr lang="ru-RU" sz="4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US" sz="4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c. Mary</a:t>
            </a:r>
            <a:r>
              <a:rPr lang="ru-RU" sz="4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endParaRPr lang="ru-RU" sz="4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US" sz="4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d. </a:t>
            </a:r>
            <a:r>
              <a:rPr lang="ru-RU" sz="4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Hi</a:t>
            </a:r>
            <a:r>
              <a:rPr lang="ru-RU" sz="4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Mary</a:t>
            </a:r>
            <a:endParaRPr lang="ru-RU" sz="4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9916"/>
          </a:xfrm>
        </p:spPr>
        <p:txBody>
          <a:bodyPr>
            <a:normAutofit/>
          </a:bodyPr>
          <a:lstStyle/>
          <a:p>
            <a:r>
              <a:rPr lang="en-US" sz="5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Choose the right variant.</a:t>
            </a:r>
            <a:r>
              <a:rPr lang="ru-RU" sz="5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5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Address:</a:t>
            </a:r>
            <a:endParaRPr lang="ru-RU" sz="5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3116"/>
            <a:ext cx="8229600" cy="3983047"/>
          </a:xfrm>
        </p:spPr>
        <p:txBody>
          <a:bodyPr numCol="2">
            <a:normAutofit/>
          </a:bodyPr>
          <a:lstStyle/>
          <a:p>
            <a:pPr lvl="0">
              <a:buNone/>
            </a:pP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a. 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London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b. 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Hamilton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Street,4, 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London</a:t>
            </a:r>
            <a:endParaRPr lang="en-US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NW676E</a:t>
            </a:r>
          </a:p>
          <a:p>
            <a:pPr marL="514350" lvl="0" indent="-514350">
              <a:buAutoNum type="alphaLcPeriod" startAt="3"/>
            </a:pPr>
            <a:endParaRPr lang="en-US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lvl="0" indent="-514350">
              <a:buAutoNum type="alphaLcPeriod" startAt="3"/>
            </a:pPr>
            <a:endParaRPr 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lvl="0" indent="-514350">
              <a:buAutoNum type="alphaLcPeriod" startAt="3"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Hamilton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Street</a:t>
            </a:r>
            <a:endParaRPr lang="en-US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lvl="0" indent="-514350">
              <a:buNone/>
            </a:pP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London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endParaRPr lang="en-US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lvl="0" indent="-514350">
              <a:buNone/>
            </a:pP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NW676E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d.    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London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UK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97040"/>
          </a:xfrm>
        </p:spPr>
        <p:txBody>
          <a:bodyPr>
            <a:normAutofit/>
          </a:bodyPr>
          <a:lstStyle/>
          <a:p>
            <a:r>
              <a:rPr lang="en-US" sz="5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Choose the right variant.</a:t>
            </a:r>
            <a:r>
              <a:rPr lang="ru-RU" sz="5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5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Date: </a:t>
            </a:r>
            <a:endParaRPr lang="ru-RU" sz="5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428868"/>
            <a:ext cx="8229600" cy="3697295"/>
          </a:xfrm>
        </p:spPr>
        <p:txBody>
          <a:bodyPr>
            <a:normAutofit lnSpcReduction="10000"/>
          </a:bodyPr>
          <a:lstStyle/>
          <a:p>
            <a:pPr lvl="0">
              <a:buNone/>
            </a:pPr>
            <a:r>
              <a:rPr lang="en-US" sz="4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ru-RU" sz="4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ru-RU" sz="4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26</a:t>
            </a:r>
            <a:r>
              <a:rPr lang="ru-RU" sz="4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October</a:t>
            </a:r>
            <a:endParaRPr lang="ru-RU" sz="4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US" sz="4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b. 26</a:t>
            </a:r>
            <a:r>
              <a:rPr lang="ru-RU" sz="4400" baseline="30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ru-RU" sz="4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4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October</a:t>
            </a:r>
            <a:r>
              <a:rPr lang="ru-RU" sz="4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en-US" sz="4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October</a:t>
            </a:r>
            <a:r>
              <a:rPr lang="ru-RU" sz="4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26</a:t>
            </a:r>
            <a:r>
              <a:rPr lang="ru-RU" sz="4400" baseline="30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ru-RU" sz="4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201</a:t>
            </a:r>
            <a:r>
              <a:rPr lang="en-US" sz="4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endParaRPr lang="ru-RU" sz="4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US" sz="4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c. October</a:t>
            </a:r>
            <a:r>
              <a:rPr lang="ru-RU" sz="4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ru-RU" sz="4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26</a:t>
            </a:r>
            <a:r>
              <a:rPr lang="ru-RU" sz="4400" baseline="30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</a:t>
            </a:r>
            <a:endParaRPr lang="ru-RU" sz="4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US" sz="4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d. </a:t>
            </a:r>
            <a:r>
              <a:rPr lang="ru-RU" sz="4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ru-RU" sz="4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twenty-sixth</a:t>
            </a:r>
            <a:r>
              <a:rPr lang="ru-RU" sz="4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ru-RU" sz="4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October</a:t>
            </a:r>
            <a:endParaRPr lang="ru-RU" sz="4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82792"/>
          </a:xfrm>
        </p:spPr>
        <p:txBody>
          <a:bodyPr>
            <a:normAutofit/>
          </a:bodyPr>
          <a:lstStyle/>
          <a:p>
            <a:r>
              <a:rPr lang="en-US" sz="5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Choose the right variant.</a:t>
            </a:r>
            <a:r>
              <a:rPr lang="ru-RU" sz="5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5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Final phrases: </a:t>
            </a:r>
            <a:endParaRPr lang="ru-RU" sz="5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428868"/>
            <a:ext cx="8229600" cy="3697295"/>
          </a:xfrm>
        </p:spPr>
        <p:txBody>
          <a:bodyPr/>
          <a:lstStyle/>
          <a:p>
            <a:pPr lvl="0">
              <a:buNone/>
            </a:pPr>
            <a:r>
              <a:rPr lang="en-US" sz="4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ru-RU" sz="4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Good</a:t>
            </a:r>
            <a:r>
              <a:rPr lang="ru-RU" sz="4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bye</a:t>
            </a:r>
            <a:r>
              <a:rPr lang="ru-RU" sz="4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 lvl="0">
              <a:buNone/>
            </a:pPr>
            <a:r>
              <a:rPr lang="en-US" sz="4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b. </a:t>
            </a:r>
            <a:r>
              <a:rPr lang="ru-RU" sz="4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Yours</a:t>
            </a:r>
            <a:r>
              <a:rPr lang="ru-RU" sz="4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sincerely</a:t>
            </a:r>
            <a:r>
              <a:rPr lang="ru-RU" sz="4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lvl="0">
              <a:buNone/>
            </a:pPr>
            <a:r>
              <a:rPr lang="en-US" sz="4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c. </a:t>
            </a:r>
            <a:r>
              <a:rPr lang="ru-RU" sz="4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Love</a:t>
            </a:r>
            <a:r>
              <a:rPr lang="ru-RU" sz="4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lvl="0">
              <a:buNone/>
            </a:pPr>
            <a:r>
              <a:rPr lang="en-US" sz="4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d. </a:t>
            </a:r>
            <a:r>
              <a:rPr lang="ru-RU" sz="4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Best</a:t>
            </a:r>
            <a:r>
              <a:rPr lang="ru-RU" sz="4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wishes</a:t>
            </a:r>
            <a:r>
              <a:rPr lang="ru-RU" sz="4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177</Words>
  <Application>Microsoft Office PowerPoint</Application>
  <PresentationFormat>Экран (4:3)</PresentationFormat>
  <Paragraphs>38</Paragraphs>
  <Slides>8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1" baseType="lpstr">
      <vt:lpstr>Тема Office</vt:lpstr>
      <vt:lpstr>Объект упаковщика для оболочки</vt:lpstr>
      <vt:lpstr>Пакет</vt:lpstr>
      <vt:lpstr> </vt:lpstr>
      <vt:lpstr>Слайд 2</vt:lpstr>
      <vt:lpstr>A friend’s letter</vt:lpstr>
      <vt:lpstr>Read the statements and say which are true or false. </vt:lpstr>
      <vt:lpstr>Choose the right variant. Greeting: </vt:lpstr>
      <vt:lpstr>Choose the right variant. Address:</vt:lpstr>
      <vt:lpstr>Choose the right variant. Date: </vt:lpstr>
      <vt:lpstr>Choose the right variant. Final phrases: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irina</dc:creator>
  <cp:lastModifiedBy>irina</cp:lastModifiedBy>
  <cp:revision>11</cp:revision>
  <dcterms:created xsi:type="dcterms:W3CDTF">2017-01-21T15:28:25Z</dcterms:created>
  <dcterms:modified xsi:type="dcterms:W3CDTF">2017-01-24T04:45:05Z</dcterms:modified>
</cp:coreProperties>
</file>